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72" r:id="rId4"/>
    <p:sldId id="257" r:id="rId5"/>
    <p:sldId id="261" r:id="rId6"/>
    <p:sldId id="273" r:id="rId7"/>
    <p:sldId id="268" r:id="rId8"/>
    <p:sldId id="269" r:id="rId9"/>
    <p:sldId id="270" r:id="rId10"/>
    <p:sldId id="263" r:id="rId11"/>
    <p:sldId id="260" r:id="rId12"/>
    <p:sldId id="262" r:id="rId13"/>
    <p:sldId id="264" r:id="rId14"/>
    <p:sldId id="265" r:id="rId15"/>
    <p:sldId id="266" r:id="rId16"/>
    <p:sldId id="271" r:id="rId17"/>
    <p:sldId id="259" r:id="rId18"/>
    <p:sldId id="25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F011F-3909-4750-B13A-C63E8B9EAB82}" type="datetimeFigureOut">
              <a:rPr lang="en-US" smtClean="0"/>
              <a:pPr/>
              <a:t>5/28/2009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EF1FA-93E8-48FB-851C-AEFE4243FFD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EF1FA-93E8-48FB-851C-AEFE4243FFDE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buntu-jaunt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AU" dirty="0" smtClean="0">
                <a:solidFill>
                  <a:schemeClr val="bg1">
                    <a:lumMod val="85000"/>
                  </a:schemeClr>
                </a:solidFill>
              </a:rPr>
              <a:t>Shell Scripting in Linux</a:t>
            </a:r>
            <a:endParaRPr lang="en-AU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Brock York presentation on a IT subject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Shell Script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Shell script being run</a:t>
            </a:r>
            <a:endParaRPr lang="en-AU" dirty="0"/>
          </a:p>
        </p:txBody>
      </p:sp>
      <p:pic>
        <p:nvPicPr>
          <p:cNvPr id="4" name="Content Placeholder 3" descr="scriptrunning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295400"/>
            <a:ext cx="7620000" cy="5328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Script breakdown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//Defines it as a shell script and opens the correct shell</a:t>
            </a:r>
          </a:p>
          <a:p>
            <a:r>
              <a:rPr lang="en-AU" dirty="0" smtClean="0"/>
              <a:t>!#/bin/bash</a:t>
            </a:r>
          </a:p>
          <a:p>
            <a:endParaRPr lang="en-AU" dirty="0" smtClean="0"/>
          </a:p>
          <a:p>
            <a:r>
              <a:rPr lang="en-AU" dirty="0" smtClean="0"/>
              <a:t>//Sends the text Hello World to the shell</a:t>
            </a:r>
          </a:p>
          <a:p>
            <a:r>
              <a:rPr lang="en-AU" dirty="0" smtClean="0"/>
              <a:t>Echo “Hello World”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Advanced shell script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Shell script running</a:t>
            </a:r>
            <a:endParaRPr lang="en-AU" dirty="0"/>
          </a:p>
        </p:txBody>
      </p:sp>
      <p:pic>
        <p:nvPicPr>
          <p:cNvPr id="4" name="Content Placeholder 3" descr="adscriptru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1600200"/>
            <a:ext cx="8382000" cy="50933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Shell script breakdown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AU" b="1" dirty="0" smtClean="0"/>
              <a:t>Runs the shell</a:t>
            </a:r>
            <a:endParaRPr lang="en-AU" dirty="0" smtClean="0"/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!#/bin/bash</a:t>
            </a:r>
          </a:p>
          <a:p>
            <a:r>
              <a:rPr lang="en-AU" dirty="0" smtClean="0"/>
              <a:t> </a:t>
            </a:r>
          </a:p>
          <a:p>
            <a:r>
              <a:rPr lang="en-AU" b="1" dirty="0" smtClean="0"/>
              <a:t>Outputs text to the screen for the user to interpret</a:t>
            </a:r>
            <a:endParaRPr lang="en-AU" dirty="0" smtClean="0"/>
          </a:p>
          <a:p>
            <a:r>
              <a:rPr lang="en-AU" dirty="0" smtClean="0"/>
              <a:t>#echo "Enter the name you want the image to be called"</a:t>
            </a:r>
          </a:p>
          <a:p>
            <a:r>
              <a:rPr lang="en-AU" dirty="0" smtClean="0"/>
              <a:t> </a:t>
            </a:r>
          </a:p>
          <a:p>
            <a:r>
              <a:rPr lang="en-AU" b="1" dirty="0" smtClean="0"/>
              <a:t>Waits for input from the keyboard and stores that input in a variable called </a:t>
            </a:r>
            <a:r>
              <a:rPr lang="en-AU" b="1" dirty="0" err="1" smtClean="0"/>
              <a:t>imagename</a:t>
            </a:r>
            <a:endParaRPr lang="en-AU" dirty="0" smtClean="0"/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#read </a:t>
            </a:r>
            <a:r>
              <a:rPr lang="en-AU" dirty="0" err="1" smtClean="0"/>
              <a:t>imagename</a:t>
            </a:r>
            <a:endParaRPr lang="en-AU" dirty="0" smtClean="0"/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#Ask for where the image should be stored</a:t>
            </a:r>
          </a:p>
          <a:p>
            <a:r>
              <a:rPr lang="en-AU" b="1" dirty="0" smtClean="0"/>
              <a:t> </a:t>
            </a:r>
            <a:endParaRPr lang="en-AU" dirty="0" smtClean="0"/>
          </a:p>
          <a:p>
            <a:r>
              <a:rPr lang="en-AU" b="1" dirty="0" smtClean="0"/>
              <a:t>Outputs the text to the user</a:t>
            </a:r>
            <a:endParaRPr lang="en-AU" dirty="0" smtClean="0"/>
          </a:p>
          <a:p>
            <a:r>
              <a:rPr lang="en-AU" dirty="0" smtClean="0"/>
              <a:t>#echo "Enter the path to where the image should be stored(Entering nothing will result in the default /media/storage/Images/</a:t>
            </a:r>
            <a:r>
              <a:rPr lang="en-AU" dirty="0" err="1" smtClean="0"/>
              <a:t>PSXBackups</a:t>
            </a:r>
            <a:r>
              <a:rPr lang="en-AU" dirty="0" smtClean="0"/>
              <a:t>)"</a:t>
            </a:r>
          </a:p>
          <a:p>
            <a:r>
              <a:rPr lang="en-A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Script Breakdown </a:t>
            </a:r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AU" b="1" dirty="0" smtClean="0"/>
              <a:t>Waits for input from the keyboard and stores that input in a variable</a:t>
            </a:r>
            <a:endParaRPr lang="en-AU" dirty="0" smtClean="0"/>
          </a:p>
          <a:p>
            <a:r>
              <a:rPr lang="en-AU" dirty="0" smtClean="0"/>
              <a:t>#read </a:t>
            </a:r>
            <a:r>
              <a:rPr lang="en-AU" dirty="0" err="1" smtClean="0"/>
              <a:t>imagepath</a:t>
            </a:r>
            <a:endParaRPr lang="en-AU" dirty="0" smtClean="0"/>
          </a:p>
          <a:p>
            <a:r>
              <a:rPr lang="en-AU" dirty="0" smtClean="0"/>
              <a:t> </a:t>
            </a:r>
          </a:p>
          <a:p>
            <a:r>
              <a:rPr lang="en-AU" b="1" dirty="0" smtClean="0"/>
              <a:t>#Check to see if nothing was </a:t>
            </a:r>
            <a:r>
              <a:rPr lang="en-AU" b="1" dirty="0" err="1" smtClean="0"/>
              <a:t>inputed</a:t>
            </a:r>
            <a:r>
              <a:rPr lang="en-AU" b="1" dirty="0" smtClean="0"/>
              <a:t> if so then set </a:t>
            </a:r>
            <a:r>
              <a:rPr lang="en-AU" b="1" dirty="0" err="1" smtClean="0"/>
              <a:t>ImagePath</a:t>
            </a:r>
            <a:r>
              <a:rPr lang="en-AU" b="1" dirty="0" smtClean="0"/>
              <a:t> to the default value of /media/storage/Images/</a:t>
            </a:r>
            <a:r>
              <a:rPr lang="en-AU" b="1" dirty="0" err="1" smtClean="0"/>
              <a:t>PSXBackups</a:t>
            </a:r>
            <a:endParaRPr lang="en-AU" dirty="0" smtClean="0"/>
          </a:p>
          <a:p>
            <a:r>
              <a:rPr lang="en-AU" dirty="0" smtClean="0"/>
              <a:t>#if [ -z $</a:t>
            </a:r>
            <a:r>
              <a:rPr lang="en-AU" dirty="0" err="1" smtClean="0"/>
              <a:t>imagepath</a:t>
            </a:r>
            <a:r>
              <a:rPr lang="en-AU" dirty="0" smtClean="0"/>
              <a:t> ];</a:t>
            </a:r>
          </a:p>
          <a:p>
            <a:r>
              <a:rPr lang="en-AU" dirty="0" smtClean="0"/>
              <a:t> #   then</a:t>
            </a:r>
          </a:p>
          <a:p>
            <a:r>
              <a:rPr lang="en-AU" dirty="0" smtClean="0"/>
              <a:t>  #      </a:t>
            </a:r>
            <a:r>
              <a:rPr lang="en-AU" dirty="0" err="1" smtClean="0"/>
              <a:t>imagepath</a:t>
            </a:r>
            <a:r>
              <a:rPr lang="en-AU" dirty="0" smtClean="0"/>
              <a:t>=/media/storage/Images/</a:t>
            </a:r>
            <a:r>
              <a:rPr lang="en-AU" dirty="0" err="1" smtClean="0"/>
              <a:t>PSXBackups</a:t>
            </a:r>
            <a:endParaRPr lang="en-AU" dirty="0" smtClean="0"/>
          </a:p>
          <a:p>
            <a:r>
              <a:rPr lang="en-AU" dirty="0" smtClean="0"/>
              <a:t>#</a:t>
            </a:r>
            <a:r>
              <a:rPr lang="en-AU" dirty="0" err="1" smtClean="0"/>
              <a:t>fi</a:t>
            </a:r>
            <a:endParaRPr lang="en-AU" dirty="0" smtClean="0"/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dirty="0" smtClean="0"/>
              <a:t> </a:t>
            </a:r>
          </a:p>
          <a:p>
            <a:r>
              <a:rPr lang="en-AU" b="1" dirty="0" smtClean="0"/>
              <a:t>#Make sure the image path is exists, If not tell the user file not found</a:t>
            </a:r>
            <a:endParaRPr lang="en-AU" dirty="0" smtClean="0"/>
          </a:p>
          <a:p>
            <a:r>
              <a:rPr lang="en-AU" dirty="0" smtClean="0"/>
              <a:t>if [ -d $1 ]</a:t>
            </a:r>
          </a:p>
          <a:p>
            <a:r>
              <a:rPr lang="en-AU" dirty="0" smtClean="0"/>
              <a:t>    then</a:t>
            </a:r>
          </a:p>
          <a:p>
            <a:r>
              <a:rPr lang="en-AU" dirty="0" smtClean="0"/>
              <a:t>        </a:t>
            </a:r>
            <a:r>
              <a:rPr lang="en-AU" b="1" dirty="0" smtClean="0"/>
              <a:t>#Runs the program with the appropriate options</a:t>
            </a:r>
            <a:endParaRPr lang="en-AU" dirty="0" smtClean="0"/>
          </a:p>
          <a:p>
            <a:r>
              <a:rPr lang="en-AU" dirty="0" smtClean="0"/>
              <a:t>        </a:t>
            </a:r>
            <a:r>
              <a:rPr lang="en-AU" dirty="0" err="1" smtClean="0"/>
              <a:t>cdrdao</a:t>
            </a:r>
            <a:r>
              <a:rPr lang="en-AU" dirty="0" smtClean="0"/>
              <a:t> read-</a:t>
            </a:r>
            <a:r>
              <a:rPr lang="en-AU" dirty="0" err="1" smtClean="0"/>
              <a:t>cd</a:t>
            </a:r>
            <a:r>
              <a:rPr lang="en-AU" dirty="0" smtClean="0"/>
              <a:t> --read-raw --</a:t>
            </a:r>
            <a:r>
              <a:rPr lang="en-AU" dirty="0" err="1" smtClean="0"/>
              <a:t>datafile</a:t>
            </a:r>
            <a:r>
              <a:rPr lang="en-AU" dirty="0" smtClean="0"/>
              <a:t> "$1/""$2.iso" --device /dev/scd0 --driver generic-</a:t>
            </a:r>
            <a:r>
              <a:rPr lang="en-AU" dirty="0" err="1" smtClean="0"/>
              <a:t>mmc</a:t>
            </a:r>
            <a:r>
              <a:rPr lang="en-AU" dirty="0" smtClean="0"/>
              <a:t>-raw "$1/""$2.toc"</a:t>
            </a:r>
          </a:p>
          <a:p>
            <a:r>
              <a:rPr lang="en-AU" dirty="0" smtClean="0"/>
              <a:t>        echo "Image Ripped successfully"</a:t>
            </a:r>
          </a:p>
          <a:p>
            <a:r>
              <a:rPr lang="en-AU" dirty="0" smtClean="0"/>
              <a:t>    else</a:t>
            </a:r>
          </a:p>
          <a:p>
            <a:r>
              <a:rPr lang="en-AU" dirty="0" smtClean="0"/>
              <a:t>        echo "Path to file not found"</a:t>
            </a:r>
          </a:p>
          <a:p>
            <a:r>
              <a:rPr lang="en-AU" dirty="0" err="1" smtClean="0"/>
              <a:t>fi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Limitations of shell scripting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Costly errors The </a:t>
            </a:r>
            <a:r>
              <a:rPr lang="en-AU" dirty="0" err="1" smtClean="0"/>
              <a:t>rm</a:t>
            </a:r>
            <a:r>
              <a:rPr lang="en-AU" dirty="0" smtClean="0"/>
              <a:t> –</a:t>
            </a:r>
            <a:r>
              <a:rPr lang="en-AU" dirty="0" err="1" smtClean="0"/>
              <a:t>rf</a:t>
            </a:r>
            <a:r>
              <a:rPr lang="en-AU" dirty="0" smtClean="0"/>
              <a:t> * / folklore error</a:t>
            </a:r>
          </a:p>
          <a:p>
            <a:r>
              <a:rPr lang="en-AU" dirty="0" smtClean="0"/>
              <a:t>Slow execution speed</a:t>
            </a:r>
          </a:p>
          <a:p>
            <a:r>
              <a:rPr lang="en-AU" dirty="0" smtClean="0"/>
              <a:t>Has to create a new process for every command</a:t>
            </a:r>
          </a:p>
          <a:p>
            <a:r>
              <a:rPr lang="en-AU" dirty="0" smtClean="0"/>
              <a:t>Incompatibility </a:t>
            </a:r>
            <a:r>
              <a:rPr lang="en-AU" smtClean="0"/>
              <a:t>between shells</a:t>
            </a:r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References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Wikipedia-</a:t>
            </a:r>
            <a:r>
              <a:rPr lang="en-AU" dirty="0" err="1" smtClean="0"/>
              <a:t>Shellscript</a:t>
            </a:r>
            <a:r>
              <a:rPr lang="en-AU" dirty="0" smtClean="0"/>
              <a:t> http://en.wikipedia.org/wiki/Shell_script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the shell?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Interface for </a:t>
            </a:r>
            <a:r>
              <a:rPr lang="en-AU" dirty="0" err="1" smtClean="0"/>
              <a:t>inputing</a:t>
            </a:r>
            <a:r>
              <a:rPr lang="en-AU" dirty="0" smtClean="0"/>
              <a:t> commands to the computer</a:t>
            </a:r>
          </a:p>
          <a:p>
            <a:endParaRPr lang="en-AU" dirty="0" smtClean="0"/>
          </a:p>
          <a:p>
            <a:r>
              <a:rPr lang="en-AU" dirty="0" smtClean="0"/>
              <a:t>Simple fast and powerful control over the computer</a:t>
            </a:r>
          </a:p>
          <a:p>
            <a:endParaRPr lang="en-AU" dirty="0" smtClean="0"/>
          </a:p>
          <a:p>
            <a:r>
              <a:rPr lang="en-AU" dirty="0" smtClean="0"/>
              <a:t>No need for millions of </a:t>
            </a:r>
            <a:r>
              <a:rPr lang="en-AU" dirty="0" err="1" smtClean="0"/>
              <a:t>gui</a:t>
            </a:r>
            <a:r>
              <a:rPr lang="en-AU" dirty="0" smtClean="0"/>
              <a:t> interface windows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shell</a:t>
            </a:r>
            <a:endParaRPr lang="en-AU" dirty="0"/>
          </a:p>
        </p:txBody>
      </p:sp>
      <p:pic>
        <p:nvPicPr>
          <p:cNvPr id="4" name="Content Placeholder 3" descr="ubuntu-terminal-windows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0600" y="1600200"/>
            <a:ext cx="7278796" cy="465897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owing_The_Sand_UBUNTU_WALL_by_xso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>
              <a:alphaModFix amt="38000"/>
            </a:blip>
            <a:srcRect/>
            <a:stretch>
              <a:fillRect/>
            </a:stretch>
          </a:blip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Shell Scripting?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Writing commands into a file to be executed by the shell</a:t>
            </a:r>
          </a:p>
          <a:p>
            <a:r>
              <a:rPr lang="en-AU" dirty="0" smtClean="0"/>
              <a:t>Simple interpreted programming language</a:t>
            </a:r>
          </a:p>
          <a:p>
            <a:r>
              <a:rPr lang="en-AU" dirty="0" smtClean="0"/>
              <a:t>Runs from the shell of a operating system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needed to shell script?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Unix based operating system that has shell command support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Know the syntax of the shell being used (Each shells syntax is different)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 of Unix like OS</a:t>
            </a:r>
            <a:endParaRPr lang="en-AU" dirty="0"/>
          </a:p>
        </p:txBody>
      </p:sp>
      <p:pic>
        <p:nvPicPr>
          <p:cNvPr id="4" name="Content Placeholder 3" descr="ubuntu-810-intrepid-ibex-alpha-1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6127" y="1602864"/>
            <a:ext cx="6031746" cy="452063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platforms can you shell script 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Technically all platforms</a:t>
            </a:r>
          </a:p>
          <a:p>
            <a:r>
              <a:rPr lang="en-AU" dirty="0" smtClean="0"/>
              <a:t>Microsoft Windows has a similar technique but is called batch scripting</a:t>
            </a:r>
          </a:p>
          <a:p>
            <a:r>
              <a:rPr lang="en-AU" dirty="0" smtClean="0"/>
              <a:t>True shell scripting is achieved only on Unix like operating systems.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good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Automate many small tasks</a:t>
            </a:r>
          </a:p>
          <a:p>
            <a:r>
              <a:rPr lang="en-AU" dirty="0" smtClean="0"/>
              <a:t>Save typing out hundreds of commands when they can be written once and used again</a:t>
            </a:r>
          </a:p>
          <a:p>
            <a:r>
              <a:rPr lang="en-AU" dirty="0" smtClean="0"/>
              <a:t>Simple powerful syntax</a:t>
            </a:r>
          </a:p>
          <a:p>
            <a:r>
              <a:rPr lang="en-AU" dirty="0" smtClean="0"/>
              <a:t>Available to all modern operating systems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bad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Simple syntax errors can cause mass damage</a:t>
            </a:r>
          </a:p>
          <a:p>
            <a:r>
              <a:rPr lang="en-AU" dirty="0" err="1" smtClean="0"/>
              <a:t>Rm</a:t>
            </a:r>
            <a:r>
              <a:rPr lang="en-AU" dirty="0" smtClean="0"/>
              <a:t> –</a:t>
            </a:r>
            <a:r>
              <a:rPr lang="en-AU" dirty="0" err="1" smtClean="0"/>
              <a:t>rf</a:t>
            </a:r>
            <a:r>
              <a:rPr lang="en-AU" dirty="0" smtClean="0"/>
              <a:t> * /</a:t>
            </a:r>
          </a:p>
          <a:p>
            <a:r>
              <a:rPr lang="en-AU" dirty="0" smtClean="0"/>
              <a:t>Very slow execution speeds of large jobs</a:t>
            </a:r>
          </a:p>
          <a:p>
            <a:r>
              <a:rPr lang="en-AU" dirty="0" smtClean="0"/>
              <a:t>Every command creates a new process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On-screen Show (4:3)</PresentationFormat>
  <Paragraphs>114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Shell Scripting in Linux</vt:lpstr>
      <vt:lpstr>What is the shell?</vt:lpstr>
      <vt:lpstr>The shell</vt:lpstr>
      <vt:lpstr>What is Shell Scripting?</vt:lpstr>
      <vt:lpstr>What is needed to shell script?</vt:lpstr>
      <vt:lpstr>Example of Unix like OS</vt:lpstr>
      <vt:lpstr>What platforms can you shell script on</vt:lpstr>
      <vt:lpstr>The good</vt:lpstr>
      <vt:lpstr>The bad</vt:lpstr>
      <vt:lpstr>First Shell Script</vt:lpstr>
      <vt:lpstr>Shell script being run</vt:lpstr>
      <vt:lpstr>Script breakdown</vt:lpstr>
      <vt:lpstr>Advanced shell script</vt:lpstr>
      <vt:lpstr>Shell script running</vt:lpstr>
      <vt:lpstr>Shell script breakdown</vt:lpstr>
      <vt:lpstr>Script Breakdown 2</vt:lpstr>
      <vt:lpstr>Limitations of shell scripting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2009-05-28T10:45:43Z</dcterms:created>
  <dcterms:modified xsi:type="dcterms:W3CDTF">2009-05-28T10:45:52Z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